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56" r:id="rId3"/>
    <p:sldId id="258" r:id="rId4"/>
    <p:sldId id="259" r:id="rId5"/>
    <p:sldId id="260" r:id="rId6"/>
    <p:sldId id="262" r:id="rId7"/>
    <p:sldId id="261" r:id="rId8"/>
    <p:sldId id="264" r:id="rId9"/>
    <p:sldId id="263" r:id="rId10"/>
    <p:sldId id="265" r:id="rId11"/>
    <p:sldId id="267" r:id="rId12"/>
    <p:sldId id="266" r:id="rId13"/>
    <p:sldId id="268" r:id="rId14"/>
    <p:sldId id="271" r:id="rId15"/>
    <p:sldId id="272" r:id="rId16"/>
    <p:sldId id="273" r:id="rId17"/>
    <p:sldId id="269" r:id="rId18"/>
    <p:sldId id="270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6C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114" d="100"/>
          <a:sy n="114" d="100"/>
        </p:scale>
        <p:origin x="43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7A4223-F9FE-4F54-B546-1C95A6963276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578E9-ADF4-49A8-943A-86CBF0CDF5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0549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124bbcbe1aa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124bbcbe1aa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A71433-4C9C-44BF-83DE-993B2B92CF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82E1DCC-CC13-4C9E-9718-4ADC553B82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72D223-AB64-429C-B098-962DD2F30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782E9-C3FD-48CF-B5BD-A3922DFC0D84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CA0413-94EE-4BF5-B41F-4099D217A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C94530D-18EA-4254-8D54-3EF016D0F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E5A5E-CD81-4866-AB97-7CE2DEC0DC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3967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C24243-1758-4328-82CF-3C3471EBD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F44ADA-12EC-48B4-896F-B4B66A3DB0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E03510D-6554-4700-B973-D061AA8D6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782E9-C3FD-48CF-B5BD-A3922DFC0D84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2A5C1E-AFE3-47AF-94F8-ED72368D5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C3EE52-4AE8-4A96-995D-6703491CD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E5A5E-CD81-4866-AB97-7CE2DEC0DC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9350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B47832-5454-4ECD-8A5A-9126E0AEB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8074110-B3F0-4EC2-AEAF-065BC8E381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8D560CB-D5DC-43DB-8575-3D7960AE2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782E9-C3FD-48CF-B5BD-A3922DFC0D84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6EF344-64BD-48DA-B557-792E5F785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77D323-BB09-4550-AF12-90DDC7906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E5A5E-CD81-4866-AB97-7CE2DEC0DC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546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E210-8D5F-44D0-8801-90FB2F978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4C07C6-1DFE-4684-AF16-5F36068EA5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1B06763-8DCE-4559-B31C-78B9300191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7E9DA22-56A6-4E00-A989-41C891120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782E9-C3FD-48CF-B5BD-A3922DFC0D84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4B03545-ABFB-43E7-8B74-1B8029BDC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61033BF-F381-4B07-9E57-8D5774871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E5A5E-CD81-4866-AB97-7CE2DEC0DC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3232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D38731-BB89-46AD-AAEA-DAD38B040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5326A36-E8F2-4DD1-B5C3-5047081522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3876E67-EECF-46A9-B10D-F58E6AFB10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5559323-C3A0-42FF-BFBA-68C8B9A913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CA0BE8E-2BB0-471E-9F2B-5083ED2CF3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F81157C-ADD5-4A8F-A8A4-157916D15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782E9-C3FD-48CF-B5BD-A3922DFC0D84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7C38A46-753A-4BD9-8FD0-DCE59BF87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7EB4AE5-C99D-433C-A6EB-C7460CB7A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E5A5E-CD81-4866-AB97-7CE2DEC0DC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614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071129-DB46-4B1B-97DC-00198856B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90E6A3-7862-4412-BF9F-71212E9A4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782E9-C3FD-48CF-B5BD-A3922DFC0D84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59F627F-B5E0-4BB3-A475-73C18974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B926B01-5BF9-4267-BCEA-4B8F6B6AA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E5A5E-CD81-4866-AB97-7CE2DEC0DC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3559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E831ED9-C45D-42D6-B121-B590F5CCD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782E9-C3FD-48CF-B5BD-A3922DFC0D84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A912A3E-2E97-4613-9EF3-D098810A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7850386-04CC-4C65-995B-15DD040E6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E5A5E-CD81-4866-AB97-7CE2DEC0DC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271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3CD753-EE21-4990-BDC0-32E09D4CD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D2CCD8-912F-404C-94D3-187B2AE045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0F0D480-7993-402E-9E35-53F8876052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0DF204A-F752-42B1-BB9C-FEFFA88B1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782E9-C3FD-48CF-B5BD-A3922DFC0D84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16FB638-C054-4127-8395-161EDF9F6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C5AC49-C426-4E22-B8CE-5DFB01122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E5A5E-CD81-4866-AB97-7CE2DEC0DC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323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95E551-7D33-4584-8159-9E3651DB6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FBD7836-1969-4835-9796-CF1591F1A1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136B6C7-0812-41C9-9E2C-81D1FDF5FC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53D628B-9609-4B3F-9264-45035048A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782E9-C3FD-48CF-B5BD-A3922DFC0D84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152BB5F-08A2-4C56-88FE-D92F1F168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4CC4419-A539-4DE3-8D61-7937DF2AA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E5A5E-CD81-4866-AB97-7CE2DEC0DC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6643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1BC1B0-BE8B-47E7-960F-32BB06212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5FF14D7-6DEE-4A68-A54C-0B501DEB71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3F910AB-C88E-4286-99D5-905208330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782E9-C3FD-48CF-B5BD-A3922DFC0D84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F922565-8598-424B-811B-01524F79A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922CD5-51AE-4C2C-91DD-134D39575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E5A5E-CD81-4866-AB97-7CE2DEC0DC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616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9A93EB-F872-40F8-A5BB-25EF657DA5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43C5926-455A-43FD-ABBF-7EA93C5A08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FCE710-BDB0-422C-978A-E0F280863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782E9-C3FD-48CF-B5BD-A3922DFC0D84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36EF670-11D3-4B2B-9E2B-568ABB462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281D78-1324-4725-9D26-E77030958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E5A5E-CD81-4866-AB97-7CE2DEC0DC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1735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"/>
          <p:cNvSpPr/>
          <p:nvPr/>
        </p:nvSpPr>
        <p:spPr>
          <a:xfrm>
            <a:off x="25" y="-26925"/>
            <a:ext cx="12192000" cy="6885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0" name="Google Shape;110;p2"/>
          <p:cNvGrpSpPr/>
          <p:nvPr/>
        </p:nvGrpSpPr>
        <p:grpSpPr>
          <a:xfrm>
            <a:off x="0" y="0"/>
            <a:ext cx="12192206" cy="6858033"/>
            <a:chOff x="0" y="0"/>
            <a:chExt cx="12192206" cy="6858033"/>
          </a:xfrm>
        </p:grpSpPr>
        <p:grpSp>
          <p:nvGrpSpPr>
            <p:cNvPr id="111" name="Google Shape;111;p2"/>
            <p:cNvGrpSpPr/>
            <p:nvPr/>
          </p:nvGrpSpPr>
          <p:grpSpPr>
            <a:xfrm>
              <a:off x="0" y="154800"/>
              <a:ext cx="12192206" cy="6643350"/>
              <a:chOff x="0" y="154800"/>
              <a:chExt cx="10896600" cy="6643350"/>
            </a:xfrm>
          </p:grpSpPr>
          <p:cxnSp>
            <p:nvCxnSpPr>
              <p:cNvPr id="112" name="Google Shape;112;p2"/>
              <p:cNvCxnSpPr/>
              <p:nvPr/>
            </p:nvCxnSpPr>
            <p:spPr>
              <a:xfrm rot="10800000">
                <a:off x="0" y="6798150"/>
                <a:ext cx="108966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13" name="Google Shape;113;p2"/>
              <p:cNvCxnSpPr/>
              <p:nvPr/>
            </p:nvCxnSpPr>
            <p:spPr>
              <a:xfrm rot="10800000">
                <a:off x="0" y="6481800"/>
                <a:ext cx="108966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14" name="Google Shape;114;p2"/>
              <p:cNvCxnSpPr/>
              <p:nvPr/>
            </p:nvCxnSpPr>
            <p:spPr>
              <a:xfrm rot="10800000">
                <a:off x="0" y="6165450"/>
                <a:ext cx="108966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15" name="Google Shape;115;p2"/>
              <p:cNvCxnSpPr/>
              <p:nvPr/>
            </p:nvCxnSpPr>
            <p:spPr>
              <a:xfrm rot="10800000">
                <a:off x="0" y="5849100"/>
                <a:ext cx="108966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16" name="Google Shape;116;p2"/>
              <p:cNvCxnSpPr/>
              <p:nvPr/>
            </p:nvCxnSpPr>
            <p:spPr>
              <a:xfrm rot="10800000">
                <a:off x="0" y="5532750"/>
                <a:ext cx="108966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17" name="Google Shape;117;p2"/>
              <p:cNvCxnSpPr/>
              <p:nvPr/>
            </p:nvCxnSpPr>
            <p:spPr>
              <a:xfrm rot="10800000">
                <a:off x="0" y="5216400"/>
                <a:ext cx="108966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18" name="Google Shape;118;p2"/>
              <p:cNvCxnSpPr/>
              <p:nvPr/>
            </p:nvCxnSpPr>
            <p:spPr>
              <a:xfrm rot="10800000">
                <a:off x="0" y="4900050"/>
                <a:ext cx="108966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19" name="Google Shape;119;p2"/>
              <p:cNvCxnSpPr/>
              <p:nvPr/>
            </p:nvCxnSpPr>
            <p:spPr>
              <a:xfrm rot="10800000">
                <a:off x="0" y="4583700"/>
                <a:ext cx="108966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20" name="Google Shape;120;p2"/>
              <p:cNvCxnSpPr/>
              <p:nvPr/>
            </p:nvCxnSpPr>
            <p:spPr>
              <a:xfrm rot="10800000">
                <a:off x="0" y="4267350"/>
                <a:ext cx="108966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21" name="Google Shape;121;p2"/>
              <p:cNvCxnSpPr/>
              <p:nvPr/>
            </p:nvCxnSpPr>
            <p:spPr>
              <a:xfrm rot="10800000">
                <a:off x="0" y="3951000"/>
                <a:ext cx="108966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22" name="Google Shape;122;p2"/>
              <p:cNvCxnSpPr/>
              <p:nvPr/>
            </p:nvCxnSpPr>
            <p:spPr>
              <a:xfrm rot="10800000">
                <a:off x="0" y="3634650"/>
                <a:ext cx="108966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23" name="Google Shape;123;p2"/>
              <p:cNvCxnSpPr/>
              <p:nvPr/>
            </p:nvCxnSpPr>
            <p:spPr>
              <a:xfrm rot="10800000">
                <a:off x="0" y="3318300"/>
                <a:ext cx="108966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24" name="Google Shape;124;p2"/>
              <p:cNvCxnSpPr/>
              <p:nvPr/>
            </p:nvCxnSpPr>
            <p:spPr>
              <a:xfrm rot="10800000">
                <a:off x="0" y="3001950"/>
                <a:ext cx="108966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25" name="Google Shape;125;p2"/>
              <p:cNvCxnSpPr/>
              <p:nvPr/>
            </p:nvCxnSpPr>
            <p:spPr>
              <a:xfrm rot="10800000">
                <a:off x="0" y="2685600"/>
                <a:ext cx="108966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26" name="Google Shape;126;p2"/>
              <p:cNvCxnSpPr/>
              <p:nvPr/>
            </p:nvCxnSpPr>
            <p:spPr>
              <a:xfrm rot="10800000">
                <a:off x="0" y="2369250"/>
                <a:ext cx="108966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27" name="Google Shape;127;p2"/>
              <p:cNvCxnSpPr/>
              <p:nvPr/>
            </p:nvCxnSpPr>
            <p:spPr>
              <a:xfrm rot="10800000">
                <a:off x="0" y="2052900"/>
                <a:ext cx="108966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28" name="Google Shape;128;p2"/>
              <p:cNvCxnSpPr/>
              <p:nvPr/>
            </p:nvCxnSpPr>
            <p:spPr>
              <a:xfrm rot="10800000">
                <a:off x="0" y="1736550"/>
                <a:ext cx="108966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29" name="Google Shape;129;p2"/>
              <p:cNvCxnSpPr/>
              <p:nvPr/>
            </p:nvCxnSpPr>
            <p:spPr>
              <a:xfrm rot="10800000">
                <a:off x="0" y="1420200"/>
                <a:ext cx="108966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30" name="Google Shape;130;p2"/>
              <p:cNvCxnSpPr/>
              <p:nvPr/>
            </p:nvCxnSpPr>
            <p:spPr>
              <a:xfrm rot="10800000">
                <a:off x="0" y="1103850"/>
                <a:ext cx="108966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31" name="Google Shape;131;p2"/>
              <p:cNvCxnSpPr/>
              <p:nvPr/>
            </p:nvCxnSpPr>
            <p:spPr>
              <a:xfrm rot="10800000">
                <a:off x="0" y="787500"/>
                <a:ext cx="108966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32" name="Google Shape;132;p2"/>
              <p:cNvCxnSpPr/>
              <p:nvPr/>
            </p:nvCxnSpPr>
            <p:spPr>
              <a:xfrm rot="10800000">
                <a:off x="0" y="471150"/>
                <a:ext cx="108966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33" name="Google Shape;133;p2"/>
              <p:cNvCxnSpPr/>
              <p:nvPr/>
            </p:nvCxnSpPr>
            <p:spPr>
              <a:xfrm rot="10800000">
                <a:off x="0" y="154800"/>
                <a:ext cx="108966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grpSp>
          <p:nvGrpSpPr>
            <p:cNvPr id="134" name="Google Shape;134;p2"/>
            <p:cNvGrpSpPr/>
            <p:nvPr/>
          </p:nvGrpSpPr>
          <p:grpSpPr>
            <a:xfrm>
              <a:off x="274974" y="0"/>
              <a:ext cx="11700534" cy="6858033"/>
              <a:chOff x="232582" y="0"/>
              <a:chExt cx="11700534" cy="7418100"/>
            </a:xfrm>
          </p:grpSpPr>
          <p:cxnSp>
            <p:nvCxnSpPr>
              <p:cNvPr id="135" name="Google Shape;135;p2"/>
              <p:cNvCxnSpPr/>
              <p:nvPr/>
            </p:nvCxnSpPr>
            <p:spPr>
              <a:xfrm rot="5400000">
                <a:off x="6924012" y="3709050"/>
                <a:ext cx="7418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36" name="Google Shape;136;p2"/>
              <p:cNvCxnSpPr/>
              <p:nvPr/>
            </p:nvCxnSpPr>
            <p:spPr>
              <a:xfrm rot="5400000">
                <a:off x="6598997" y="3709050"/>
                <a:ext cx="7418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37" name="Google Shape;137;p2"/>
              <p:cNvCxnSpPr/>
              <p:nvPr/>
            </p:nvCxnSpPr>
            <p:spPr>
              <a:xfrm rot="5400000">
                <a:off x="6273982" y="3709050"/>
                <a:ext cx="7418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38" name="Google Shape;138;p2"/>
              <p:cNvCxnSpPr/>
              <p:nvPr/>
            </p:nvCxnSpPr>
            <p:spPr>
              <a:xfrm rot="5400000">
                <a:off x="5948967" y="3709050"/>
                <a:ext cx="7418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39" name="Google Shape;139;p2"/>
              <p:cNvCxnSpPr/>
              <p:nvPr/>
            </p:nvCxnSpPr>
            <p:spPr>
              <a:xfrm rot="5400000">
                <a:off x="5623952" y="3709050"/>
                <a:ext cx="7418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40" name="Google Shape;140;p2"/>
              <p:cNvCxnSpPr/>
              <p:nvPr/>
            </p:nvCxnSpPr>
            <p:spPr>
              <a:xfrm rot="5400000">
                <a:off x="5298937" y="3709050"/>
                <a:ext cx="7418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41" name="Google Shape;141;p2"/>
              <p:cNvCxnSpPr/>
              <p:nvPr/>
            </p:nvCxnSpPr>
            <p:spPr>
              <a:xfrm rot="5400000">
                <a:off x="4973922" y="3709050"/>
                <a:ext cx="7418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42" name="Google Shape;142;p2"/>
              <p:cNvCxnSpPr/>
              <p:nvPr/>
            </p:nvCxnSpPr>
            <p:spPr>
              <a:xfrm rot="5400000">
                <a:off x="4648907" y="3709050"/>
                <a:ext cx="7418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43" name="Google Shape;143;p2"/>
              <p:cNvCxnSpPr/>
              <p:nvPr/>
            </p:nvCxnSpPr>
            <p:spPr>
              <a:xfrm rot="5400000">
                <a:off x="4323892" y="3709050"/>
                <a:ext cx="7418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44" name="Google Shape;144;p2"/>
              <p:cNvCxnSpPr/>
              <p:nvPr/>
            </p:nvCxnSpPr>
            <p:spPr>
              <a:xfrm rot="5400000">
                <a:off x="3998877" y="3709050"/>
                <a:ext cx="7418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45" name="Google Shape;145;p2"/>
              <p:cNvCxnSpPr/>
              <p:nvPr/>
            </p:nvCxnSpPr>
            <p:spPr>
              <a:xfrm rot="5400000">
                <a:off x="3673862" y="3709050"/>
                <a:ext cx="7418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46" name="Google Shape;146;p2"/>
              <p:cNvCxnSpPr/>
              <p:nvPr/>
            </p:nvCxnSpPr>
            <p:spPr>
              <a:xfrm rot="5400000">
                <a:off x="3348847" y="3709050"/>
                <a:ext cx="7418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47" name="Google Shape;147;p2"/>
              <p:cNvCxnSpPr/>
              <p:nvPr/>
            </p:nvCxnSpPr>
            <p:spPr>
              <a:xfrm rot="5400000">
                <a:off x="3023832" y="3709050"/>
                <a:ext cx="7418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48" name="Google Shape;148;p2"/>
              <p:cNvCxnSpPr/>
              <p:nvPr/>
            </p:nvCxnSpPr>
            <p:spPr>
              <a:xfrm rot="5400000">
                <a:off x="2698817" y="3709050"/>
                <a:ext cx="7418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49" name="Google Shape;149;p2"/>
              <p:cNvCxnSpPr/>
              <p:nvPr/>
            </p:nvCxnSpPr>
            <p:spPr>
              <a:xfrm rot="5400000">
                <a:off x="2373802" y="3709050"/>
                <a:ext cx="7418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50" name="Google Shape;150;p2"/>
              <p:cNvCxnSpPr/>
              <p:nvPr/>
            </p:nvCxnSpPr>
            <p:spPr>
              <a:xfrm rot="5400000">
                <a:off x="2048787" y="3709050"/>
                <a:ext cx="7418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51" name="Google Shape;151;p2"/>
              <p:cNvCxnSpPr/>
              <p:nvPr/>
            </p:nvCxnSpPr>
            <p:spPr>
              <a:xfrm rot="5400000">
                <a:off x="1723772" y="3709050"/>
                <a:ext cx="7418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52" name="Google Shape;152;p2"/>
              <p:cNvCxnSpPr/>
              <p:nvPr/>
            </p:nvCxnSpPr>
            <p:spPr>
              <a:xfrm rot="5400000">
                <a:off x="1398757" y="3709050"/>
                <a:ext cx="7418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53" name="Google Shape;153;p2"/>
              <p:cNvCxnSpPr/>
              <p:nvPr/>
            </p:nvCxnSpPr>
            <p:spPr>
              <a:xfrm rot="5400000">
                <a:off x="1073742" y="3709050"/>
                <a:ext cx="7418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54" name="Google Shape;154;p2"/>
              <p:cNvCxnSpPr/>
              <p:nvPr/>
            </p:nvCxnSpPr>
            <p:spPr>
              <a:xfrm rot="5400000">
                <a:off x="748727" y="3709050"/>
                <a:ext cx="7418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55" name="Google Shape;155;p2"/>
              <p:cNvCxnSpPr/>
              <p:nvPr/>
            </p:nvCxnSpPr>
            <p:spPr>
              <a:xfrm rot="5400000">
                <a:off x="423712" y="3709050"/>
                <a:ext cx="7418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56" name="Google Shape;156;p2"/>
              <p:cNvCxnSpPr/>
              <p:nvPr/>
            </p:nvCxnSpPr>
            <p:spPr>
              <a:xfrm rot="5400000">
                <a:off x="98697" y="3709050"/>
                <a:ext cx="7418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57" name="Google Shape;157;p2"/>
              <p:cNvCxnSpPr/>
              <p:nvPr/>
            </p:nvCxnSpPr>
            <p:spPr>
              <a:xfrm rot="5400000">
                <a:off x="-226318" y="3709050"/>
                <a:ext cx="7418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58" name="Google Shape;158;p2"/>
              <p:cNvCxnSpPr/>
              <p:nvPr/>
            </p:nvCxnSpPr>
            <p:spPr>
              <a:xfrm rot="5400000">
                <a:off x="-551333" y="3709050"/>
                <a:ext cx="7418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59" name="Google Shape;159;p2"/>
              <p:cNvCxnSpPr/>
              <p:nvPr/>
            </p:nvCxnSpPr>
            <p:spPr>
              <a:xfrm rot="5400000">
                <a:off x="-876348" y="3709050"/>
                <a:ext cx="7418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60" name="Google Shape;160;p2"/>
              <p:cNvCxnSpPr/>
              <p:nvPr/>
            </p:nvCxnSpPr>
            <p:spPr>
              <a:xfrm rot="5400000">
                <a:off x="-1201363" y="3709050"/>
                <a:ext cx="7418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61" name="Google Shape;161;p2"/>
              <p:cNvCxnSpPr/>
              <p:nvPr/>
            </p:nvCxnSpPr>
            <p:spPr>
              <a:xfrm rot="5400000">
                <a:off x="-1526378" y="3709050"/>
                <a:ext cx="7418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62" name="Google Shape;162;p2"/>
              <p:cNvCxnSpPr/>
              <p:nvPr/>
            </p:nvCxnSpPr>
            <p:spPr>
              <a:xfrm rot="5400000">
                <a:off x="-1851393" y="3709050"/>
                <a:ext cx="7418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63" name="Google Shape;163;p2"/>
              <p:cNvCxnSpPr/>
              <p:nvPr/>
            </p:nvCxnSpPr>
            <p:spPr>
              <a:xfrm rot="5400000">
                <a:off x="-2176408" y="3709050"/>
                <a:ext cx="7418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64" name="Google Shape;164;p2"/>
              <p:cNvCxnSpPr/>
              <p:nvPr/>
            </p:nvCxnSpPr>
            <p:spPr>
              <a:xfrm rot="5400000">
                <a:off x="-2501423" y="3709050"/>
                <a:ext cx="7418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65" name="Google Shape;165;p2"/>
              <p:cNvCxnSpPr/>
              <p:nvPr/>
            </p:nvCxnSpPr>
            <p:spPr>
              <a:xfrm rot="5400000">
                <a:off x="-2826438" y="3709050"/>
                <a:ext cx="7418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66" name="Google Shape;166;p2"/>
              <p:cNvCxnSpPr/>
              <p:nvPr/>
            </p:nvCxnSpPr>
            <p:spPr>
              <a:xfrm rot="5400000">
                <a:off x="-3151453" y="3709050"/>
                <a:ext cx="7418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67" name="Google Shape;167;p2"/>
              <p:cNvCxnSpPr/>
              <p:nvPr/>
            </p:nvCxnSpPr>
            <p:spPr>
              <a:xfrm rot="5400000">
                <a:off x="-3476468" y="3709050"/>
                <a:ext cx="7418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68" name="Google Shape;168;p2"/>
              <p:cNvCxnSpPr/>
              <p:nvPr/>
            </p:nvCxnSpPr>
            <p:spPr>
              <a:xfrm rot="5400000">
                <a:off x="8224066" y="3709050"/>
                <a:ext cx="7418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69" name="Google Shape;169;p2"/>
              <p:cNvCxnSpPr/>
              <p:nvPr/>
            </p:nvCxnSpPr>
            <p:spPr>
              <a:xfrm rot="5400000">
                <a:off x="7899057" y="3709050"/>
                <a:ext cx="7418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70" name="Google Shape;170;p2"/>
              <p:cNvCxnSpPr/>
              <p:nvPr/>
            </p:nvCxnSpPr>
            <p:spPr>
              <a:xfrm rot="5400000">
                <a:off x="7574042" y="3709050"/>
                <a:ext cx="7418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71" name="Google Shape;171;p2"/>
              <p:cNvCxnSpPr/>
              <p:nvPr/>
            </p:nvCxnSpPr>
            <p:spPr>
              <a:xfrm rot="5400000">
                <a:off x="7249027" y="3709050"/>
                <a:ext cx="7418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</p:grpSp>
      <p:sp>
        <p:nvSpPr>
          <p:cNvPr id="172" name="Google Shape;172;p2"/>
          <p:cNvSpPr/>
          <p:nvPr/>
        </p:nvSpPr>
        <p:spPr>
          <a:xfrm>
            <a:off x="2500975" y="313159"/>
            <a:ext cx="6948954" cy="6070378"/>
          </a:xfrm>
          <a:custGeom>
            <a:avLst/>
            <a:gdLst/>
            <a:ahLst/>
            <a:cxnLst/>
            <a:rect l="l" t="t" r="r" b="b"/>
            <a:pathLst>
              <a:path w="7851925" h="6859184" extrusionOk="0">
                <a:moveTo>
                  <a:pt x="31281" y="5186813"/>
                </a:moveTo>
                <a:cubicBezTo>
                  <a:pt x="-66959" y="4156532"/>
                  <a:pt x="36099" y="3050068"/>
                  <a:pt x="778886" y="2329338"/>
                </a:cubicBezTo>
                <a:cubicBezTo>
                  <a:pt x="1085125" y="2032133"/>
                  <a:pt x="1453770" y="1807648"/>
                  <a:pt x="1779657" y="1532199"/>
                </a:cubicBezTo>
                <a:cubicBezTo>
                  <a:pt x="2134978" y="1231907"/>
                  <a:pt x="2438733" y="871617"/>
                  <a:pt x="2813551" y="596093"/>
                </a:cubicBezTo>
                <a:cubicBezTo>
                  <a:pt x="3359632" y="194700"/>
                  <a:pt x="4042872" y="-8179"/>
                  <a:pt x="4720467" y="252"/>
                </a:cubicBezTo>
                <a:cubicBezTo>
                  <a:pt x="5398062" y="8684"/>
                  <a:pt x="6067676" y="223984"/>
                  <a:pt x="6640029" y="586833"/>
                </a:cubicBezTo>
                <a:cubicBezTo>
                  <a:pt x="7024183" y="830364"/>
                  <a:pt x="7392678" y="1191406"/>
                  <a:pt x="7413531" y="1645796"/>
                </a:cubicBezTo>
                <a:cubicBezTo>
                  <a:pt x="7430092" y="2007892"/>
                  <a:pt x="7221492" y="2340705"/>
                  <a:pt x="7162698" y="2698360"/>
                </a:cubicBezTo>
                <a:cubicBezTo>
                  <a:pt x="7023129" y="3547216"/>
                  <a:pt x="7727825" y="4304908"/>
                  <a:pt x="7839088" y="5157905"/>
                </a:cubicBezTo>
                <a:cubicBezTo>
                  <a:pt x="7871534" y="5406706"/>
                  <a:pt x="7847745" y="5674551"/>
                  <a:pt x="7706595" y="5881948"/>
                </a:cubicBezTo>
                <a:cubicBezTo>
                  <a:pt x="7557541" y="6100861"/>
                  <a:pt x="7296320" y="6222589"/>
                  <a:pt x="7034346" y="6261584"/>
                </a:cubicBezTo>
                <a:cubicBezTo>
                  <a:pt x="6772372" y="6300579"/>
                  <a:pt x="6505655" y="6267004"/>
                  <a:pt x="6242928" y="6233354"/>
                </a:cubicBezTo>
                <a:cubicBezTo>
                  <a:pt x="5949713" y="6195790"/>
                  <a:pt x="5656498" y="6158300"/>
                  <a:pt x="5363358" y="6120735"/>
                </a:cubicBezTo>
                <a:cubicBezTo>
                  <a:pt x="5159650" y="6094688"/>
                  <a:pt x="4954286" y="6068491"/>
                  <a:pt x="4749450" y="6083396"/>
                </a:cubicBezTo>
                <a:cubicBezTo>
                  <a:pt x="4526847" y="6099582"/>
                  <a:pt x="4310945" y="6163720"/>
                  <a:pt x="4097074" y="6227482"/>
                </a:cubicBezTo>
                <a:cubicBezTo>
                  <a:pt x="3704565" y="6344542"/>
                  <a:pt x="3311980" y="6461603"/>
                  <a:pt x="2919470" y="6578663"/>
                </a:cubicBezTo>
                <a:cubicBezTo>
                  <a:pt x="2521014" y="6697455"/>
                  <a:pt x="2113373" y="6773186"/>
                  <a:pt x="1702947" y="6839508"/>
                </a:cubicBezTo>
                <a:cubicBezTo>
                  <a:pt x="430792" y="7045323"/>
                  <a:pt x="68545" y="5577591"/>
                  <a:pt x="31281" y="518681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2"/>
          <p:cNvSpPr txBox="1">
            <a:spLocks noGrp="1"/>
          </p:cNvSpPr>
          <p:nvPr>
            <p:ph type="title"/>
          </p:nvPr>
        </p:nvSpPr>
        <p:spPr>
          <a:xfrm>
            <a:off x="3442475" y="1866150"/>
            <a:ext cx="5146200" cy="3251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9pPr>
          </a:lstStyle>
          <a:p>
            <a:endParaRPr/>
          </a:p>
        </p:txBody>
      </p:sp>
      <p:sp>
        <p:nvSpPr>
          <p:cNvPr id="174" name="Google Shape;174;p2"/>
          <p:cNvSpPr txBox="1">
            <a:spLocks noGrp="1"/>
          </p:cNvSpPr>
          <p:nvPr>
            <p:ph type="subTitle" idx="1"/>
          </p:nvPr>
        </p:nvSpPr>
        <p:spPr>
          <a:xfrm>
            <a:off x="456250" y="6037750"/>
            <a:ext cx="11379900" cy="71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r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 algn="r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 algn="r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 algn="r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 algn="r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 algn="r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 algn="r"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>
            <a:endParaRPr/>
          </a:p>
        </p:txBody>
      </p:sp>
      <p:grpSp>
        <p:nvGrpSpPr>
          <p:cNvPr id="175" name="Google Shape;175;p2"/>
          <p:cNvGrpSpPr/>
          <p:nvPr/>
        </p:nvGrpSpPr>
        <p:grpSpPr>
          <a:xfrm rot="1411011">
            <a:off x="9159799" y="308792"/>
            <a:ext cx="1342486" cy="1302692"/>
            <a:chOff x="9160253" y="308839"/>
            <a:chExt cx="1342549" cy="1302753"/>
          </a:xfrm>
        </p:grpSpPr>
        <p:sp>
          <p:nvSpPr>
            <p:cNvPr id="176" name="Google Shape;176;p2"/>
            <p:cNvSpPr/>
            <p:nvPr/>
          </p:nvSpPr>
          <p:spPr>
            <a:xfrm>
              <a:off x="9160253" y="308839"/>
              <a:ext cx="301058" cy="858968"/>
            </a:xfrm>
            <a:custGeom>
              <a:avLst/>
              <a:gdLst/>
              <a:ahLst/>
              <a:cxnLst/>
              <a:rect l="l" t="t" r="r" b="b"/>
              <a:pathLst>
                <a:path w="301058" h="858968" extrusionOk="0">
                  <a:moveTo>
                    <a:pt x="99425" y="858969"/>
                  </a:moveTo>
                  <a:cubicBezTo>
                    <a:pt x="94328" y="858969"/>
                    <a:pt x="89231" y="858571"/>
                    <a:pt x="84068" y="857777"/>
                  </a:cubicBezTo>
                  <a:cubicBezTo>
                    <a:pt x="29852" y="849370"/>
                    <a:pt x="-7218" y="798597"/>
                    <a:pt x="1189" y="744448"/>
                  </a:cubicBezTo>
                  <a:lnTo>
                    <a:pt x="103662" y="84068"/>
                  </a:lnTo>
                  <a:cubicBezTo>
                    <a:pt x="112069" y="29852"/>
                    <a:pt x="162842" y="-7218"/>
                    <a:pt x="216991" y="1189"/>
                  </a:cubicBezTo>
                  <a:cubicBezTo>
                    <a:pt x="271207" y="9596"/>
                    <a:pt x="308277" y="60369"/>
                    <a:pt x="299869" y="114518"/>
                  </a:cubicBezTo>
                  <a:lnTo>
                    <a:pt x="197397" y="774899"/>
                  </a:lnTo>
                  <a:cubicBezTo>
                    <a:pt x="189784" y="823950"/>
                    <a:pt x="147484" y="858969"/>
                    <a:pt x="99425" y="85896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2"/>
            <p:cNvSpPr/>
            <p:nvPr/>
          </p:nvSpPr>
          <p:spPr>
            <a:xfrm>
              <a:off x="9453789" y="630178"/>
              <a:ext cx="684433" cy="747474"/>
            </a:xfrm>
            <a:custGeom>
              <a:avLst/>
              <a:gdLst/>
              <a:ahLst/>
              <a:cxnLst/>
              <a:rect l="l" t="t" r="r" b="b"/>
              <a:pathLst>
                <a:path w="684433" h="747474" extrusionOk="0">
                  <a:moveTo>
                    <a:pt x="99274" y="747474"/>
                  </a:moveTo>
                  <a:cubicBezTo>
                    <a:pt x="75907" y="747474"/>
                    <a:pt x="52406" y="739266"/>
                    <a:pt x="33474" y="722518"/>
                  </a:cubicBezTo>
                  <a:cubicBezTo>
                    <a:pt x="-7568" y="686176"/>
                    <a:pt x="-11408" y="623421"/>
                    <a:pt x="24935" y="582379"/>
                  </a:cubicBezTo>
                  <a:lnTo>
                    <a:pt x="510820" y="33474"/>
                  </a:lnTo>
                  <a:cubicBezTo>
                    <a:pt x="547162" y="-7568"/>
                    <a:pt x="609917" y="-11407"/>
                    <a:pt x="650959" y="24935"/>
                  </a:cubicBezTo>
                  <a:cubicBezTo>
                    <a:pt x="692001" y="61277"/>
                    <a:pt x="695841" y="124032"/>
                    <a:pt x="659499" y="165074"/>
                  </a:cubicBezTo>
                  <a:lnTo>
                    <a:pt x="173613" y="713978"/>
                  </a:lnTo>
                  <a:cubicBezTo>
                    <a:pt x="154019" y="736154"/>
                    <a:pt x="126680" y="747474"/>
                    <a:pt x="99208" y="7474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2"/>
            <p:cNvSpPr/>
            <p:nvPr/>
          </p:nvSpPr>
          <p:spPr>
            <a:xfrm>
              <a:off x="9692263" y="1129468"/>
              <a:ext cx="810539" cy="482124"/>
            </a:xfrm>
            <a:custGeom>
              <a:avLst/>
              <a:gdLst/>
              <a:ahLst/>
              <a:cxnLst/>
              <a:rect l="l" t="t" r="r" b="b"/>
              <a:pathLst>
                <a:path w="810539" h="482124" extrusionOk="0">
                  <a:moveTo>
                    <a:pt x="99373" y="482124"/>
                  </a:moveTo>
                  <a:cubicBezTo>
                    <a:pt x="61907" y="482124"/>
                    <a:pt x="26028" y="460809"/>
                    <a:pt x="9213" y="424533"/>
                  </a:cubicBezTo>
                  <a:cubicBezTo>
                    <a:pt x="-13823" y="374753"/>
                    <a:pt x="7823" y="315771"/>
                    <a:pt x="57604" y="292669"/>
                  </a:cubicBezTo>
                  <a:lnTo>
                    <a:pt x="669461" y="9213"/>
                  </a:lnTo>
                  <a:cubicBezTo>
                    <a:pt x="719241" y="-13823"/>
                    <a:pt x="778223" y="7823"/>
                    <a:pt x="801326" y="57603"/>
                  </a:cubicBezTo>
                  <a:cubicBezTo>
                    <a:pt x="824362" y="107383"/>
                    <a:pt x="802716" y="166365"/>
                    <a:pt x="752936" y="189468"/>
                  </a:cubicBezTo>
                  <a:lnTo>
                    <a:pt x="141078" y="472923"/>
                  </a:lnTo>
                  <a:cubicBezTo>
                    <a:pt x="127573" y="479212"/>
                    <a:pt x="113341" y="482124"/>
                    <a:pt x="99440" y="4821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9" name="Google Shape;179;p2"/>
          <p:cNvSpPr/>
          <p:nvPr/>
        </p:nvSpPr>
        <p:spPr>
          <a:xfrm>
            <a:off x="8469266" y="3046269"/>
            <a:ext cx="721553" cy="1624560"/>
          </a:xfrm>
          <a:custGeom>
            <a:avLst/>
            <a:gdLst/>
            <a:ahLst/>
            <a:cxnLst/>
            <a:rect l="l" t="t" r="r" b="b"/>
            <a:pathLst>
              <a:path w="721553" h="1624560" extrusionOk="0">
                <a:moveTo>
                  <a:pt x="493218" y="1624561"/>
                </a:moveTo>
                <a:cubicBezTo>
                  <a:pt x="466805" y="1624561"/>
                  <a:pt x="440393" y="1614036"/>
                  <a:pt x="420865" y="1593250"/>
                </a:cubicBezTo>
                <a:lnTo>
                  <a:pt x="37386" y="1185344"/>
                </a:lnTo>
                <a:cubicBezTo>
                  <a:pt x="17593" y="1164360"/>
                  <a:pt x="7995" y="1135763"/>
                  <a:pt x="10974" y="1107033"/>
                </a:cubicBezTo>
                <a:cubicBezTo>
                  <a:pt x="13952" y="1078304"/>
                  <a:pt x="29244" y="1052355"/>
                  <a:pt x="52942" y="1035872"/>
                </a:cubicBezTo>
                <a:lnTo>
                  <a:pt x="352351" y="827020"/>
                </a:lnTo>
                <a:lnTo>
                  <a:pt x="41623" y="605459"/>
                </a:lnTo>
                <a:cubicBezTo>
                  <a:pt x="16401" y="587454"/>
                  <a:pt x="978" y="558724"/>
                  <a:pt x="51" y="527744"/>
                </a:cubicBezTo>
                <a:cubicBezTo>
                  <a:pt x="-942" y="496764"/>
                  <a:pt x="12629" y="467108"/>
                  <a:pt x="36658" y="447580"/>
                </a:cubicBezTo>
                <a:lnTo>
                  <a:pt x="559614" y="22264"/>
                </a:lnTo>
                <a:cubicBezTo>
                  <a:pt x="602179" y="-12357"/>
                  <a:pt x="664668" y="-5869"/>
                  <a:pt x="699289" y="36629"/>
                </a:cubicBezTo>
                <a:cubicBezTo>
                  <a:pt x="733910" y="79194"/>
                  <a:pt x="727423" y="141684"/>
                  <a:pt x="684925" y="176305"/>
                </a:cubicBezTo>
                <a:lnTo>
                  <a:pt x="263051" y="519403"/>
                </a:lnTo>
                <a:lnTo>
                  <a:pt x="582320" y="747054"/>
                </a:lnTo>
                <a:cubicBezTo>
                  <a:pt x="608600" y="765788"/>
                  <a:pt x="624156" y="796173"/>
                  <a:pt x="623957" y="828410"/>
                </a:cubicBezTo>
                <a:cubicBezTo>
                  <a:pt x="623758" y="860715"/>
                  <a:pt x="607938" y="890900"/>
                  <a:pt x="581459" y="909369"/>
                </a:cubicBezTo>
                <a:lnTo>
                  <a:pt x="260801" y="1132982"/>
                </a:lnTo>
                <a:lnTo>
                  <a:pt x="565572" y="1457149"/>
                </a:lnTo>
                <a:cubicBezTo>
                  <a:pt x="603105" y="1497132"/>
                  <a:pt x="601186" y="1559952"/>
                  <a:pt x="561269" y="1597486"/>
                </a:cubicBezTo>
                <a:cubicBezTo>
                  <a:pt x="542071" y="1615492"/>
                  <a:pt x="517645" y="1624428"/>
                  <a:pt x="493284" y="162442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2645941" y="3842983"/>
            <a:ext cx="829757" cy="1053310"/>
          </a:xfrm>
          <a:custGeom>
            <a:avLst/>
            <a:gdLst/>
            <a:ahLst/>
            <a:cxnLst/>
            <a:rect l="l" t="t" r="r" b="b"/>
            <a:pathLst>
              <a:path w="829757" h="1053310" extrusionOk="0">
                <a:moveTo>
                  <a:pt x="145383" y="1053311"/>
                </a:moveTo>
                <a:cubicBezTo>
                  <a:pt x="114999" y="1053311"/>
                  <a:pt x="85012" y="1039410"/>
                  <a:pt x="65550" y="1013129"/>
                </a:cubicBezTo>
                <a:cubicBezTo>
                  <a:pt x="32915" y="969109"/>
                  <a:pt x="42116" y="906883"/>
                  <a:pt x="86137" y="874248"/>
                </a:cubicBezTo>
                <a:lnTo>
                  <a:pt x="557922" y="524398"/>
                </a:lnTo>
                <a:lnTo>
                  <a:pt x="44234" y="181895"/>
                </a:lnTo>
                <a:cubicBezTo>
                  <a:pt x="-1375" y="151444"/>
                  <a:pt x="-13754" y="89815"/>
                  <a:pt x="16696" y="44205"/>
                </a:cubicBezTo>
                <a:cubicBezTo>
                  <a:pt x="47147" y="-1404"/>
                  <a:pt x="108776" y="-13717"/>
                  <a:pt x="154386" y="16667"/>
                </a:cubicBezTo>
                <a:lnTo>
                  <a:pt x="785574" y="437415"/>
                </a:lnTo>
                <a:cubicBezTo>
                  <a:pt x="812450" y="455354"/>
                  <a:pt x="828933" y="485209"/>
                  <a:pt x="829727" y="517579"/>
                </a:cubicBezTo>
                <a:cubicBezTo>
                  <a:pt x="830521" y="549883"/>
                  <a:pt x="815561" y="580599"/>
                  <a:pt x="789612" y="599796"/>
                </a:cubicBezTo>
                <a:lnTo>
                  <a:pt x="204497" y="1033717"/>
                </a:lnTo>
                <a:cubicBezTo>
                  <a:pt x="186690" y="1046890"/>
                  <a:pt x="165971" y="1053245"/>
                  <a:pt x="145449" y="105324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1" name="Google Shape;181;p2"/>
          <p:cNvGrpSpPr/>
          <p:nvPr/>
        </p:nvGrpSpPr>
        <p:grpSpPr>
          <a:xfrm>
            <a:off x="3212653" y="1728233"/>
            <a:ext cx="241353" cy="1062195"/>
            <a:chOff x="3951440" y="1352783"/>
            <a:chExt cx="241353" cy="1062195"/>
          </a:xfrm>
        </p:grpSpPr>
        <p:sp>
          <p:nvSpPr>
            <p:cNvPr id="182" name="Google Shape;182;p2"/>
            <p:cNvSpPr/>
            <p:nvPr/>
          </p:nvSpPr>
          <p:spPr>
            <a:xfrm>
              <a:off x="3951440" y="1352783"/>
              <a:ext cx="241353" cy="241353"/>
            </a:xfrm>
            <a:custGeom>
              <a:avLst/>
              <a:gdLst/>
              <a:ahLst/>
              <a:cxnLst/>
              <a:rect l="l" t="t" r="r" b="b"/>
              <a:pathLst>
                <a:path w="241353" h="241353" extrusionOk="0">
                  <a:moveTo>
                    <a:pt x="241354" y="120677"/>
                  </a:moveTo>
                  <a:cubicBezTo>
                    <a:pt x="241354" y="187325"/>
                    <a:pt x="187325" y="241354"/>
                    <a:pt x="120677" y="241354"/>
                  </a:cubicBezTo>
                  <a:cubicBezTo>
                    <a:pt x="54029" y="241354"/>
                    <a:pt x="0" y="187325"/>
                    <a:pt x="0" y="120677"/>
                  </a:cubicBezTo>
                  <a:cubicBezTo>
                    <a:pt x="0" y="54029"/>
                    <a:pt x="54029" y="0"/>
                    <a:pt x="120677" y="0"/>
                  </a:cubicBezTo>
                  <a:cubicBezTo>
                    <a:pt x="187325" y="0"/>
                    <a:pt x="241354" y="54029"/>
                    <a:pt x="241354" y="12067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2"/>
            <p:cNvSpPr/>
            <p:nvPr/>
          </p:nvSpPr>
          <p:spPr>
            <a:xfrm>
              <a:off x="3951440" y="1763204"/>
              <a:ext cx="241353" cy="241353"/>
            </a:xfrm>
            <a:custGeom>
              <a:avLst/>
              <a:gdLst/>
              <a:ahLst/>
              <a:cxnLst/>
              <a:rect l="l" t="t" r="r" b="b"/>
              <a:pathLst>
                <a:path w="241353" h="241353" extrusionOk="0">
                  <a:moveTo>
                    <a:pt x="241354" y="120677"/>
                  </a:moveTo>
                  <a:cubicBezTo>
                    <a:pt x="241354" y="187325"/>
                    <a:pt x="187325" y="241354"/>
                    <a:pt x="120677" y="241354"/>
                  </a:cubicBezTo>
                  <a:cubicBezTo>
                    <a:pt x="54029" y="241354"/>
                    <a:pt x="0" y="187325"/>
                    <a:pt x="0" y="120677"/>
                  </a:cubicBezTo>
                  <a:cubicBezTo>
                    <a:pt x="0" y="54029"/>
                    <a:pt x="54029" y="0"/>
                    <a:pt x="120677" y="0"/>
                  </a:cubicBezTo>
                  <a:cubicBezTo>
                    <a:pt x="187325" y="0"/>
                    <a:pt x="241354" y="54029"/>
                    <a:pt x="241354" y="12067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2"/>
            <p:cNvSpPr/>
            <p:nvPr/>
          </p:nvSpPr>
          <p:spPr>
            <a:xfrm>
              <a:off x="3951440" y="2173625"/>
              <a:ext cx="241353" cy="241353"/>
            </a:xfrm>
            <a:custGeom>
              <a:avLst/>
              <a:gdLst/>
              <a:ahLst/>
              <a:cxnLst/>
              <a:rect l="l" t="t" r="r" b="b"/>
              <a:pathLst>
                <a:path w="241353" h="241353" extrusionOk="0">
                  <a:moveTo>
                    <a:pt x="241354" y="120677"/>
                  </a:moveTo>
                  <a:cubicBezTo>
                    <a:pt x="241354" y="187325"/>
                    <a:pt x="187325" y="241354"/>
                    <a:pt x="120677" y="241354"/>
                  </a:cubicBezTo>
                  <a:cubicBezTo>
                    <a:pt x="54029" y="241354"/>
                    <a:pt x="0" y="187325"/>
                    <a:pt x="0" y="120677"/>
                  </a:cubicBezTo>
                  <a:cubicBezTo>
                    <a:pt x="0" y="54029"/>
                    <a:pt x="54029" y="0"/>
                    <a:pt x="120677" y="0"/>
                  </a:cubicBezTo>
                  <a:cubicBezTo>
                    <a:pt x="187325" y="0"/>
                    <a:pt x="241354" y="54029"/>
                    <a:pt x="241354" y="12067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5" name="Google Shape;185;p2"/>
          <p:cNvSpPr/>
          <p:nvPr/>
        </p:nvSpPr>
        <p:spPr>
          <a:xfrm>
            <a:off x="1031987" y="434103"/>
            <a:ext cx="655341" cy="2561885"/>
          </a:xfrm>
          <a:custGeom>
            <a:avLst/>
            <a:gdLst/>
            <a:ahLst/>
            <a:cxnLst/>
            <a:rect l="l" t="t" r="r" b="b"/>
            <a:pathLst>
              <a:path w="655341" h="2561885" extrusionOk="0">
                <a:moveTo>
                  <a:pt x="105621" y="2561886"/>
                </a:moveTo>
                <a:cubicBezTo>
                  <a:pt x="77818" y="2561886"/>
                  <a:pt x="50148" y="2550301"/>
                  <a:pt x="30554" y="2527596"/>
                </a:cubicBezTo>
                <a:cubicBezTo>
                  <a:pt x="-5325" y="2486157"/>
                  <a:pt x="-890" y="2423468"/>
                  <a:pt x="40549" y="2387523"/>
                </a:cubicBezTo>
                <a:lnTo>
                  <a:pt x="396225" y="2079310"/>
                </a:lnTo>
                <a:lnTo>
                  <a:pt x="38299" y="1781954"/>
                </a:lnTo>
                <a:cubicBezTo>
                  <a:pt x="15659" y="1763154"/>
                  <a:pt x="2486" y="1735219"/>
                  <a:pt x="2420" y="1705827"/>
                </a:cubicBezTo>
                <a:cubicBezTo>
                  <a:pt x="2354" y="1676370"/>
                  <a:pt x="15328" y="1648435"/>
                  <a:pt x="37902" y="1629502"/>
                </a:cubicBezTo>
                <a:lnTo>
                  <a:pt x="404963" y="1321620"/>
                </a:lnTo>
                <a:lnTo>
                  <a:pt x="38431" y="989510"/>
                </a:lnTo>
                <a:cubicBezTo>
                  <a:pt x="18704" y="971637"/>
                  <a:pt x="6988" y="946549"/>
                  <a:pt x="5862" y="919937"/>
                </a:cubicBezTo>
                <a:cubicBezTo>
                  <a:pt x="4803" y="893326"/>
                  <a:pt x="14468" y="867377"/>
                  <a:pt x="32738" y="847981"/>
                </a:cubicBezTo>
                <a:lnTo>
                  <a:pt x="401455" y="455500"/>
                </a:lnTo>
                <a:lnTo>
                  <a:pt x="38961" y="178201"/>
                </a:lnTo>
                <a:cubicBezTo>
                  <a:pt x="-4597" y="144904"/>
                  <a:pt x="-12871" y="82546"/>
                  <a:pt x="20426" y="38989"/>
                </a:cubicBezTo>
                <a:cubicBezTo>
                  <a:pt x="53723" y="-4569"/>
                  <a:pt x="116080" y="-12909"/>
                  <a:pt x="159638" y="20454"/>
                </a:cubicBezTo>
                <a:lnTo>
                  <a:pt x="609446" y="364479"/>
                </a:lnTo>
                <a:cubicBezTo>
                  <a:pt x="631754" y="381558"/>
                  <a:pt x="645788" y="407242"/>
                  <a:pt x="648105" y="435244"/>
                </a:cubicBezTo>
                <a:cubicBezTo>
                  <a:pt x="650422" y="463245"/>
                  <a:pt x="640757" y="490915"/>
                  <a:pt x="621494" y="511370"/>
                </a:cubicBezTo>
                <a:lnTo>
                  <a:pt x="246753" y="910273"/>
                </a:lnTo>
                <a:lnTo>
                  <a:pt x="622751" y="1250988"/>
                </a:lnTo>
                <a:cubicBezTo>
                  <a:pt x="644001" y="1270252"/>
                  <a:pt x="655916" y="1297790"/>
                  <a:pt x="655320" y="1326453"/>
                </a:cubicBezTo>
                <a:cubicBezTo>
                  <a:pt x="654791" y="1355116"/>
                  <a:pt x="641816" y="1382191"/>
                  <a:pt x="619839" y="1400659"/>
                </a:cubicBezTo>
                <a:lnTo>
                  <a:pt x="256682" y="1705231"/>
                </a:lnTo>
                <a:lnTo>
                  <a:pt x="613219" y="2001330"/>
                </a:lnTo>
                <a:cubicBezTo>
                  <a:pt x="635660" y="2019932"/>
                  <a:pt x="648767" y="2047536"/>
                  <a:pt x="649098" y="2076662"/>
                </a:cubicBezTo>
                <a:cubicBezTo>
                  <a:pt x="649429" y="2105855"/>
                  <a:pt x="636851" y="2133658"/>
                  <a:pt x="614808" y="2152723"/>
                </a:cubicBezTo>
                <a:lnTo>
                  <a:pt x="170626" y="2537591"/>
                </a:lnTo>
                <a:cubicBezTo>
                  <a:pt x="151826" y="2553876"/>
                  <a:pt x="128658" y="2561820"/>
                  <a:pt x="105621" y="256182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"/>
          <p:cNvSpPr/>
          <p:nvPr/>
        </p:nvSpPr>
        <p:spPr>
          <a:xfrm>
            <a:off x="1104639" y="5206332"/>
            <a:ext cx="1072426" cy="251063"/>
          </a:xfrm>
          <a:custGeom>
            <a:avLst/>
            <a:gdLst/>
            <a:ahLst/>
            <a:cxnLst/>
            <a:rect l="l" t="t" r="r" b="b"/>
            <a:pathLst>
              <a:path w="1072426" h="251063" extrusionOk="0">
                <a:moveTo>
                  <a:pt x="99214" y="250997"/>
                </a:moveTo>
                <a:cubicBezTo>
                  <a:pt x="47117" y="250997"/>
                  <a:pt x="3361" y="210352"/>
                  <a:pt x="184" y="157659"/>
                </a:cubicBezTo>
                <a:cubicBezTo>
                  <a:pt x="-3126" y="102915"/>
                  <a:pt x="38644" y="55849"/>
                  <a:pt x="93389" y="52605"/>
                </a:cubicBezTo>
                <a:lnTo>
                  <a:pt x="967188" y="177"/>
                </a:lnTo>
                <a:cubicBezTo>
                  <a:pt x="1021867" y="-3067"/>
                  <a:pt x="1068999" y="38637"/>
                  <a:pt x="1072243" y="93382"/>
                </a:cubicBezTo>
                <a:cubicBezTo>
                  <a:pt x="1075553" y="148127"/>
                  <a:pt x="1033783" y="195193"/>
                  <a:pt x="979038" y="198437"/>
                </a:cubicBezTo>
                <a:lnTo>
                  <a:pt x="105238" y="250865"/>
                </a:lnTo>
                <a:cubicBezTo>
                  <a:pt x="103186" y="250997"/>
                  <a:pt x="101200" y="251063"/>
                  <a:pt x="99214" y="25106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1342423" y="5582593"/>
            <a:ext cx="972923" cy="729337"/>
          </a:xfrm>
          <a:custGeom>
            <a:avLst/>
            <a:gdLst/>
            <a:ahLst/>
            <a:cxnLst/>
            <a:rect l="l" t="t" r="r" b="b"/>
            <a:pathLst>
              <a:path w="972923" h="729337" extrusionOk="0">
                <a:moveTo>
                  <a:pt x="99408" y="729338"/>
                </a:moveTo>
                <a:cubicBezTo>
                  <a:pt x="67766" y="729338"/>
                  <a:pt x="36654" y="714245"/>
                  <a:pt x="17390" y="686177"/>
                </a:cubicBezTo>
                <a:cubicBezTo>
                  <a:pt x="-13590" y="640965"/>
                  <a:pt x="-2072" y="579137"/>
                  <a:pt x="43141" y="548157"/>
                </a:cubicBezTo>
                <a:lnTo>
                  <a:pt x="817512" y="17390"/>
                </a:lnTo>
                <a:cubicBezTo>
                  <a:pt x="862725" y="-13590"/>
                  <a:pt x="924553" y="-2072"/>
                  <a:pt x="955533" y="43141"/>
                </a:cubicBezTo>
                <a:cubicBezTo>
                  <a:pt x="986513" y="88353"/>
                  <a:pt x="974995" y="150181"/>
                  <a:pt x="929782" y="181161"/>
                </a:cubicBezTo>
                <a:lnTo>
                  <a:pt x="155411" y="711928"/>
                </a:lnTo>
                <a:cubicBezTo>
                  <a:pt x="138266" y="723711"/>
                  <a:pt x="118671" y="729338"/>
                  <a:pt x="99342" y="72933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2"/>
          <p:cNvSpPr/>
          <p:nvPr/>
        </p:nvSpPr>
        <p:spPr>
          <a:xfrm>
            <a:off x="2217739" y="5847904"/>
            <a:ext cx="372661" cy="907744"/>
          </a:xfrm>
          <a:custGeom>
            <a:avLst/>
            <a:gdLst/>
            <a:ahLst/>
            <a:cxnLst/>
            <a:rect l="l" t="t" r="r" b="b"/>
            <a:pathLst>
              <a:path w="372661" h="907744" extrusionOk="0">
                <a:moveTo>
                  <a:pt x="99414" y="907745"/>
                </a:moveTo>
                <a:cubicBezTo>
                  <a:pt x="91603" y="907745"/>
                  <a:pt x="83593" y="906818"/>
                  <a:pt x="75650" y="904832"/>
                </a:cubicBezTo>
                <a:cubicBezTo>
                  <a:pt x="22361" y="891792"/>
                  <a:pt x="-10208" y="837974"/>
                  <a:pt x="2899" y="784751"/>
                </a:cubicBezTo>
                <a:lnTo>
                  <a:pt x="176931" y="75650"/>
                </a:lnTo>
                <a:cubicBezTo>
                  <a:pt x="189972" y="22361"/>
                  <a:pt x="243790" y="-10208"/>
                  <a:pt x="297012" y="2899"/>
                </a:cubicBezTo>
                <a:cubicBezTo>
                  <a:pt x="350301" y="15940"/>
                  <a:pt x="382870" y="69758"/>
                  <a:pt x="369763" y="122980"/>
                </a:cubicBezTo>
                <a:lnTo>
                  <a:pt x="195731" y="832082"/>
                </a:lnTo>
                <a:cubicBezTo>
                  <a:pt x="184610" y="877360"/>
                  <a:pt x="144031" y="907745"/>
                  <a:pt x="99348" y="90774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2"/>
          <p:cNvSpPr/>
          <p:nvPr/>
        </p:nvSpPr>
        <p:spPr>
          <a:xfrm flipH="1">
            <a:off x="10914537" y="3933691"/>
            <a:ext cx="655341" cy="2561885"/>
          </a:xfrm>
          <a:custGeom>
            <a:avLst/>
            <a:gdLst/>
            <a:ahLst/>
            <a:cxnLst/>
            <a:rect l="l" t="t" r="r" b="b"/>
            <a:pathLst>
              <a:path w="655341" h="2561885" extrusionOk="0">
                <a:moveTo>
                  <a:pt x="105621" y="2561886"/>
                </a:moveTo>
                <a:cubicBezTo>
                  <a:pt x="77818" y="2561886"/>
                  <a:pt x="50148" y="2550301"/>
                  <a:pt x="30554" y="2527596"/>
                </a:cubicBezTo>
                <a:cubicBezTo>
                  <a:pt x="-5325" y="2486157"/>
                  <a:pt x="-890" y="2423468"/>
                  <a:pt x="40549" y="2387523"/>
                </a:cubicBezTo>
                <a:lnTo>
                  <a:pt x="396225" y="2079310"/>
                </a:lnTo>
                <a:lnTo>
                  <a:pt x="38299" y="1781954"/>
                </a:lnTo>
                <a:cubicBezTo>
                  <a:pt x="15659" y="1763154"/>
                  <a:pt x="2486" y="1735219"/>
                  <a:pt x="2420" y="1705827"/>
                </a:cubicBezTo>
                <a:cubicBezTo>
                  <a:pt x="2354" y="1676370"/>
                  <a:pt x="15328" y="1648435"/>
                  <a:pt x="37902" y="1629502"/>
                </a:cubicBezTo>
                <a:lnTo>
                  <a:pt x="404963" y="1321620"/>
                </a:lnTo>
                <a:lnTo>
                  <a:pt x="38431" y="989510"/>
                </a:lnTo>
                <a:cubicBezTo>
                  <a:pt x="18704" y="971637"/>
                  <a:pt x="6988" y="946549"/>
                  <a:pt x="5862" y="919937"/>
                </a:cubicBezTo>
                <a:cubicBezTo>
                  <a:pt x="4803" y="893326"/>
                  <a:pt x="14468" y="867377"/>
                  <a:pt x="32738" y="847981"/>
                </a:cubicBezTo>
                <a:lnTo>
                  <a:pt x="401455" y="455500"/>
                </a:lnTo>
                <a:lnTo>
                  <a:pt x="38961" y="178201"/>
                </a:lnTo>
                <a:cubicBezTo>
                  <a:pt x="-4597" y="144904"/>
                  <a:pt x="-12871" y="82546"/>
                  <a:pt x="20426" y="38989"/>
                </a:cubicBezTo>
                <a:cubicBezTo>
                  <a:pt x="53723" y="-4569"/>
                  <a:pt x="116080" y="-12909"/>
                  <a:pt x="159638" y="20454"/>
                </a:cubicBezTo>
                <a:lnTo>
                  <a:pt x="609446" y="364479"/>
                </a:lnTo>
                <a:cubicBezTo>
                  <a:pt x="631754" y="381558"/>
                  <a:pt x="645788" y="407242"/>
                  <a:pt x="648105" y="435244"/>
                </a:cubicBezTo>
                <a:cubicBezTo>
                  <a:pt x="650422" y="463245"/>
                  <a:pt x="640757" y="490915"/>
                  <a:pt x="621494" y="511370"/>
                </a:cubicBezTo>
                <a:lnTo>
                  <a:pt x="246753" y="910273"/>
                </a:lnTo>
                <a:lnTo>
                  <a:pt x="622751" y="1250988"/>
                </a:lnTo>
                <a:cubicBezTo>
                  <a:pt x="644001" y="1270252"/>
                  <a:pt x="655916" y="1297790"/>
                  <a:pt x="655320" y="1326453"/>
                </a:cubicBezTo>
                <a:cubicBezTo>
                  <a:pt x="654791" y="1355116"/>
                  <a:pt x="641816" y="1382191"/>
                  <a:pt x="619839" y="1400659"/>
                </a:cubicBezTo>
                <a:lnTo>
                  <a:pt x="256682" y="1705231"/>
                </a:lnTo>
                <a:lnTo>
                  <a:pt x="613219" y="2001330"/>
                </a:lnTo>
                <a:cubicBezTo>
                  <a:pt x="635660" y="2019932"/>
                  <a:pt x="648767" y="2047536"/>
                  <a:pt x="649098" y="2076662"/>
                </a:cubicBezTo>
                <a:cubicBezTo>
                  <a:pt x="649429" y="2105855"/>
                  <a:pt x="636851" y="2133658"/>
                  <a:pt x="614808" y="2152723"/>
                </a:cubicBezTo>
                <a:lnTo>
                  <a:pt x="170626" y="2537591"/>
                </a:lnTo>
                <a:cubicBezTo>
                  <a:pt x="151826" y="2553876"/>
                  <a:pt x="128658" y="2561820"/>
                  <a:pt x="105621" y="256182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2"/>
          <p:cNvSpPr/>
          <p:nvPr/>
        </p:nvSpPr>
        <p:spPr>
          <a:xfrm rot="5400000">
            <a:off x="-465233" y="586080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2019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0F534B-9D8F-4E03-8280-F33F2F488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C22D01-734B-4EB6-8CEA-40D173E41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0583BE9-65B4-4CAB-99F5-58337CCDF8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7782E9-C3FD-48CF-B5BD-A3922DFC0D84}" type="datetimeFigureOut">
              <a:rPr lang="ru-RU" smtClean="0"/>
              <a:t>17.11.2024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C2FB53-959C-47E8-A6B2-FEB1C7E093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70D4EA-B331-4066-BE3B-DF4C69B16B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4E5A5E-CD81-4866-AB97-7CE2DEC0DC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0380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eoma.space/board-tmmlqc_c2f23acde22abbb050ade4ee71bf472d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Picture background">
            <a:extLst>
              <a:ext uri="{FF2B5EF4-FFF2-40B4-BE49-F238E27FC236}">
                <a16:creationId xmlns:a16="http://schemas.microsoft.com/office/drawing/2014/main" id="{18464354-7A51-415D-BEA5-BB4438D76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3" name="Google Shape;233;p6"/>
          <p:cNvSpPr txBox="1">
            <a:spLocks noGrp="1"/>
          </p:cNvSpPr>
          <p:nvPr>
            <p:ph type="subTitle" idx="4294967295"/>
          </p:nvPr>
        </p:nvSpPr>
        <p:spPr>
          <a:xfrm>
            <a:off x="811213" y="6037263"/>
            <a:ext cx="11380787" cy="719137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Разработали: Говорова П.А., Михайловская К.А.</a:t>
            </a:r>
            <a:endParaRPr dirty="0"/>
          </a:p>
        </p:txBody>
      </p:sp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id="{2D857814-5A5F-41E1-8EE8-E952B49E6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8711" r="90000">
                        <a14:foregroundMark x1="8711" y1="34233" x2="8711" y2="34233"/>
                        <a14:foregroundMark x1="9400" y1="35400" x2="9400" y2="35400"/>
                        <a14:foregroundMark x1="9111" y1="35400" x2="9111" y2="35400"/>
                        <a14:foregroundMark x1="9511" y1="27267" x2="9511" y2="272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6456" y="-203200"/>
            <a:ext cx="87503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2" name="Google Shape;232;p6"/>
          <p:cNvSpPr txBox="1">
            <a:spLocks noGrp="1"/>
          </p:cNvSpPr>
          <p:nvPr>
            <p:ph type="title" idx="4294967295"/>
          </p:nvPr>
        </p:nvSpPr>
        <p:spPr>
          <a:xfrm>
            <a:off x="2003615" y="1704731"/>
            <a:ext cx="8379905" cy="321708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Интерактивные доски</a:t>
            </a:r>
            <a:b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487C6F96-F98D-4E65-B764-964FBC867E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виток: горизонтальный 2">
            <a:extLst>
              <a:ext uri="{FF2B5EF4-FFF2-40B4-BE49-F238E27FC236}">
                <a16:creationId xmlns:a16="http://schemas.microsoft.com/office/drawing/2014/main" id="{A5F348A5-E671-4725-8B9F-B0C9DFC417FA}"/>
              </a:ext>
            </a:extLst>
          </p:cNvPr>
          <p:cNvSpPr/>
          <p:nvPr/>
        </p:nvSpPr>
        <p:spPr>
          <a:xfrm>
            <a:off x="0" y="0"/>
            <a:ext cx="2262433" cy="914400"/>
          </a:xfrm>
          <a:prstGeom prst="horizontalScroll">
            <a:avLst/>
          </a:prstGeom>
          <a:solidFill>
            <a:srgbClr val="D26C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hlinkClick r:id="rId3"/>
            <a:extLst>
              <a:ext uri="{FF2B5EF4-FFF2-40B4-BE49-F238E27FC236}">
                <a16:creationId xmlns:a16="http://schemas.microsoft.com/office/drawing/2014/main" id="{A05D4D9A-FA56-44CB-93D8-61D068CFE177}"/>
              </a:ext>
            </a:extLst>
          </p:cNvPr>
          <p:cNvSpPr txBox="1"/>
          <p:nvPr/>
        </p:nvSpPr>
        <p:spPr>
          <a:xfrm>
            <a:off x="311084" y="133706"/>
            <a:ext cx="19513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Geoma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3B8554A-2C37-44D1-9BBC-D6B493BDAE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720" y="1046376"/>
            <a:ext cx="10850880" cy="53037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2878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Picture background">
            <a:extLst>
              <a:ext uri="{FF2B5EF4-FFF2-40B4-BE49-F238E27FC236}">
                <a16:creationId xmlns:a16="http://schemas.microsoft.com/office/drawing/2014/main" id="{52D90DBF-4F89-459E-9904-237E0375CE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50B7BBB-F132-408B-9F5D-37DF2207AD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097" y="1969739"/>
            <a:ext cx="4568861" cy="9055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83ED29C-87D1-4EFC-9A6A-256CC2E338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977" y="1768577"/>
            <a:ext cx="5394960" cy="45047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5D5B3CA-D7CB-4928-9731-D475487B26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4640" y="3429000"/>
            <a:ext cx="2286000" cy="23843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8312558-FBD2-44AC-99A7-CC3A58BEEB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271" y="178192"/>
            <a:ext cx="10793331" cy="15146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74416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Picture background">
            <a:extLst>
              <a:ext uri="{FF2B5EF4-FFF2-40B4-BE49-F238E27FC236}">
                <a16:creationId xmlns:a16="http://schemas.microsoft.com/office/drawing/2014/main" id="{FF4015A4-CEBB-4E4F-9BC1-8279F578AF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CA8702-E2FD-444F-8559-EF44DF0810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185" y="264160"/>
            <a:ext cx="10416004" cy="7385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04E10C3-82DD-46D6-8F95-0066EA39141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833" t="78818" r="17000" b="6070"/>
          <a:stretch/>
        </p:blipFill>
        <p:spPr>
          <a:xfrm>
            <a:off x="968184" y="1757680"/>
            <a:ext cx="10416003" cy="12293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A78597D-6293-4B74-B9D8-8750620E2F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184" y="3742016"/>
            <a:ext cx="10416003" cy="12293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40669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Picture background">
            <a:extLst>
              <a:ext uri="{FF2B5EF4-FFF2-40B4-BE49-F238E27FC236}">
                <a16:creationId xmlns:a16="http://schemas.microsoft.com/office/drawing/2014/main" id="{E761AC84-0014-4FDD-9B4E-3A6A2253A3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4AEEE5-E135-42CB-9BBF-C6A5BA3DCC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759" y="312420"/>
            <a:ext cx="8050315" cy="51028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33ACD9B-2E83-466B-A64F-DB8D11BE61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6521" y="961650"/>
            <a:ext cx="3162440" cy="10500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6FC4EEF-5E7E-4EAB-A4D1-0CE7180748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6521" y="3020846"/>
            <a:ext cx="3181794" cy="16004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98506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icture background">
            <a:extLst>
              <a:ext uri="{FF2B5EF4-FFF2-40B4-BE49-F238E27FC236}">
                <a16:creationId xmlns:a16="http://schemas.microsoft.com/office/drawing/2014/main" id="{42E1C28B-72AD-4131-8D73-B8CF4CD74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2230BDC-7A7D-41B0-BBDF-CCDEBBC6C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314" y="754521"/>
            <a:ext cx="9624120" cy="49045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44177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Picture background">
            <a:extLst>
              <a:ext uri="{FF2B5EF4-FFF2-40B4-BE49-F238E27FC236}">
                <a16:creationId xmlns:a16="http://schemas.microsoft.com/office/drawing/2014/main" id="{CD466597-1773-4BE3-8C32-9CD0FD03C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73FA8BB-89A8-46D7-9F9A-0D830ADDD9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884" y="121739"/>
            <a:ext cx="1086835" cy="60330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0B4940D-4C99-4E32-BB69-7623EF0B16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4732" y="121739"/>
            <a:ext cx="3472263" cy="63773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44495DD-EC84-409D-B7A6-75D1706CF9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3741" y="1352750"/>
            <a:ext cx="4658375" cy="39153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88196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extLst>
              <a:ext uri="{FF2B5EF4-FFF2-40B4-BE49-F238E27FC236}">
                <a16:creationId xmlns:a16="http://schemas.microsoft.com/office/drawing/2014/main" id="{2F97A36A-056B-4AFB-838B-A0790FE44C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6BEDA08A-B125-4A6E-8696-04AEC2E5A6B4}"/>
              </a:ext>
            </a:extLst>
          </p:cNvPr>
          <p:cNvSpPr/>
          <p:nvPr/>
        </p:nvSpPr>
        <p:spPr>
          <a:xfrm>
            <a:off x="2895600" y="1811814"/>
            <a:ext cx="6563360" cy="2496025"/>
          </a:xfrm>
          <a:prstGeom prst="roundRect">
            <a:avLst/>
          </a:prstGeom>
          <a:solidFill>
            <a:srgbClr val="D26C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7416AC-6540-4E22-A3F6-663DFCB39ED2}"/>
              </a:ext>
            </a:extLst>
          </p:cNvPr>
          <p:cNvSpPr txBox="1"/>
          <p:nvPr/>
        </p:nvSpPr>
        <p:spPr>
          <a:xfrm>
            <a:off x="3896360" y="2303959"/>
            <a:ext cx="6096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sz="8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alutejazz</a:t>
            </a:r>
            <a:endParaRPr lang="ru-RU" sz="8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02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7CB0C4E-D432-4609-85B9-12A24B3E2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7"/>
            <a:ext cx="12192000" cy="6852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784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extLst>
              <a:ext uri="{FF2B5EF4-FFF2-40B4-BE49-F238E27FC236}">
                <a16:creationId xmlns:a16="http://schemas.microsoft.com/office/drawing/2014/main" id="{2F97A36A-056B-4AFB-838B-A0790FE44C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3242C56D-57B6-B37D-B4EC-9AC33E54F076}"/>
              </a:ext>
            </a:extLst>
          </p:cNvPr>
          <p:cNvSpPr/>
          <p:nvPr/>
        </p:nvSpPr>
        <p:spPr>
          <a:xfrm>
            <a:off x="2895600" y="1811814"/>
            <a:ext cx="6563360" cy="2496025"/>
          </a:xfrm>
          <a:prstGeom prst="roundRect">
            <a:avLst/>
          </a:prstGeom>
          <a:solidFill>
            <a:srgbClr val="D26C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HOLST</a:t>
            </a:r>
            <a:endParaRPr lang="ru-RU" sz="80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2260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extLst>
              <a:ext uri="{FF2B5EF4-FFF2-40B4-BE49-F238E27FC236}">
                <a16:creationId xmlns:a16="http://schemas.microsoft.com/office/drawing/2014/main" id="{2F97A36A-056B-4AFB-838B-A0790FE44C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17C5FE1-B34E-E1AF-67BF-53ED04D73F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67" y="418844"/>
            <a:ext cx="11990663" cy="602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606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extLst>
              <a:ext uri="{FF2B5EF4-FFF2-40B4-BE49-F238E27FC236}">
                <a16:creationId xmlns:a16="http://schemas.microsoft.com/office/drawing/2014/main" id="{2F97A36A-056B-4AFB-838B-A0790FE44C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8765C4-65D6-5A49-1DC9-407AB357DB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8300"/>
            <a:ext cx="12192000" cy="612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7477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extLst>
              <a:ext uri="{FF2B5EF4-FFF2-40B4-BE49-F238E27FC236}">
                <a16:creationId xmlns:a16="http://schemas.microsoft.com/office/drawing/2014/main" id="{2F97A36A-056B-4AFB-838B-A0790FE44C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F0F839FE-D5A7-7B57-B193-95C89117B830}"/>
              </a:ext>
            </a:extLst>
          </p:cNvPr>
          <p:cNvSpPr/>
          <p:nvPr/>
        </p:nvSpPr>
        <p:spPr>
          <a:xfrm>
            <a:off x="2895600" y="1811814"/>
            <a:ext cx="6563360" cy="2496025"/>
          </a:xfrm>
          <a:prstGeom prst="roundRect">
            <a:avLst/>
          </a:prstGeom>
          <a:solidFill>
            <a:srgbClr val="D26C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Эсборд</a:t>
            </a:r>
          </a:p>
        </p:txBody>
      </p:sp>
    </p:spTree>
    <p:extLst>
      <p:ext uri="{BB962C8B-B14F-4D97-AF65-F5344CB8AC3E}">
        <p14:creationId xmlns:p14="http://schemas.microsoft.com/office/powerpoint/2010/main" val="16214134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AA6D5-5AAA-FB97-2733-D5D6C9922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extLst>
              <a:ext uri="{FF2B5EF4-FFF2-40B4-BE49-F238E27FC236}">
                <a16:creationId xmlns:a16="http://schemas.microsoft.com/office/drawing/2014/main" id="{6055EAC5-0020-37DD-8388-38B95D52EA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90FBE24-D441-8685-4A07-784BDA4CAE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8300"/>
            <a:ext cx="12192000" cy="612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7133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88474-4CBC-2F95-B5E6-395AF750E1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extLst>
              <a:ext uri="{FF2B5EF4-FFF2-40B4-BE49-F238E27FC236}">
                <a16:creationId xmlns:a16="http://schemas.microsoft.com/office/drawing/2014/main" id="{C85C0E6B-16DD-BE11-F721-074024486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E993FE-571F-DE27-4339-FA268D3BA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8300"/>
            <a:ext cx="12192000" cy="612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366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CFECD-91C4-0BFF-B0E8-77C2A7486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extLst>
              <a:ext uri="{FF2B5EF4-FFF2-40B4-BE49-F238E27FC236}">
                <a16:creationId xmlns:a16="http://schemas.microsoft.com/office/drawing/2014/main" id="{EA0C0808-4FFC-5241-3769-66D1FFBF48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521A2B93-3975-4134-FC8C-7D1D5225776D}"/>
              </a:ext>
            </a:extLst>
          </p:cNvPr>
          <p:cNvSpPr/>
          <p:nvPr/>
        </p:nvSpPr>
        <p:spPr>
          <a:xfrm>
            <a:off x="2895600" y="1811814"/>
            <a:ext cx="6563360" cy="2496025"/>
          </a:xfrm>
          <a:prstGeom prst="roundRect">
            <a:avLst/>
          </a:prstGeom>
          <a:solidFill>
            <a:srgbClr val="D26C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Eldoska</a:t>
            </a:r>
            <a:endParaRPr lang="ru-RU" sz="80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7129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extLst>
              <a:ext uri="{FF2B5EF4-FFF2-40B4-BE49-F238E27FC236}">
                <a16:creationId xmlns:a16="http://schemas.microsoft.com/office/drawing/2014/main" id="{2F97A36A-056B-4AFB-838B-A0790FE44C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2454196-EF37-BF11-8F28-7C6601ED15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8300"/>
            <a:ext cx="12192000" cy="612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0829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extLst>
              <a:ext uri="{FF2B5EF4-FFF2-40B4-BE49-F238E27FC236}">
                <a16:creationId xmlns:a16="http://schemas.microsoft.com/office/drawing/2014/main" id="{2F97A36A-056B-4AFB-838B-A0790FE44C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4757CC4-3D0B-2ED7-CCBC-F2748A9BA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8300"/>
            <a:ext cx="12192000" cy="612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5011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21</Words>
  <Application>Microsoft Office PowerPoint</Application>
  <PresentationFormat>Широкоэкранный</PresentationFormat>
  <Paragraphs>7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Тема Office</vt:lpstr>
      <vt:lpstr>Интерактивные доски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Интерактивные доски (и не только)</dc:title>
  <dc:creator>Кристина Воронцова</dc:creator>
  <cp:lastModifiedBy>Макака Макаковна</cp:lastModifiedBy>
  <cp:revision>31</cp:revision>
  <dcterms:created xsi:type="dcterms:W3CDTF">2024-11-17T09:53:50Z</dcterms:created>
  <dcterms:modified xsi:type="dcterms:W3CDTF">2024-11-17T13:51:29Z</dcterms:modified>
</cp:coreProperties>
</file>